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562"/>
  </p:normalViewPr>
  <p:slideViewPr>
    <p:cSldViewPr snapToGrid="0">
      <p:cViewPr varScale="1">
        <p:scale>
          <a:sx n="90" d="100"/>
          <a:sy n="90" d="100"/>
        </p:scale>
        <p:origin x="1240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D23EE-1999-854A-B3E4-2ED6BC67034C}" type="datetimeFigureOut">
              <a:rPr lang="en-US" smtClean="0"/>
              <a:t>7/18/25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8092-2E81-B244-AB88-28A080813E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006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D23EE-1999-854A-B3E4-2ED6BC67034C}" type="datetimeFigureOut">
              <a:rPr lang="en-US" smtClean="0"/>
              <a:t>7/18/25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8092-2E81-B244-AB88-28A080813E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747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D23EE-1999-854A-B3E4-2ED6BC67034C}" type="datetimeFigureOut">
              <a:rPr lang="en-US" smtClean="0"/>
              <a:t>7/18/25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8092-2E81-B244-AB88-28A080813E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093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D23EE-1999-854A-B3E4-2ED6BC67034C}" type="datetimeFigureOut">
              <a:rPr lang="en-US" smtClean="0"/>
              <a:t>7/18/25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8092-2E81-B244-AB88-28A080813E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855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D23EE-1999-854A-B3E4-2ED6BC67034C}" type="datetimeFigureOut">
              <a:rPr lang="en-US" smtClean="0"/>
              <a:t>7/18/25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8092-2E81-B244-AB88-28A080813E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921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D23EE-1999-854A-B3E4-2ED6BC67034C}" type="datetimeFigureOut">
              <a:rPr lang="en-US" smtClean="0"/>
              <a:t>7/18/25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8092-2E81-B244-AB88-28A080813E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80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D23EE-1999-854A-B3E4-2ED6BC67034C}" type="datetimeFigureOut">
              <a:rPr lang="en-US" smtClean="0"/>
              <a:t>7/18/25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8092-2E81-B244-AB88-28A080813E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875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D23EE-1999-854A-B3E4-2ED6BC67034C}" type="datetimeFigureOut">
              <a:rPr lang="en-US" smtClean="0"/>
              <a:t>7/18/25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8092-2E81-B244-AB88-28A080813E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222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D23EE-1999-854A-B3E4-2ED6BC67034C}" type="datetimeFigureOut">
              <a:rPr lang="en-US" smtClean="0"/>
              <a:t>7/18/25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8092-2E81-B244-AB88-28A080813E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475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D23EE-1999-854A-B3E4-2ED6BC67034C}" type="datetimeFigureOut">
              <a:rPr lang="en-US" smtClean="0"/>
              <a:t>7/18/25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8092-2E81-B244-AB88-28A080813E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14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D23EE-1999-854A-B3E4-2ED6BC67034C}" type="datetimeFigureOut">
              <a:rPr lang="en-US" smtClean="0"/>
              <a:t>7/18/25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8092-2E81-B244-AB88-28A080813E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023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7D23EE-1999-854A-B3E4-2ED6BC67034C}" type="datetimeFigureOut">
              <a:rPr lang="en-US" smtClean="0"/>
              <a:t>7/18/25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958092-2E81-B244-AB88-28A080813E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781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ov"/><Relationship Id="rId2" Type="http://schemas.microsoft.com/office/2007/relationships/media" Target="../media/media1.mov"/><Relationship Id="rId1" Type="http://schemas.openxmlformats.org/officeDocument/2006/relationships/tags" Target="../tags/tag1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rawing of a frog&#10;&#10;AI-generated content may be incorrect.">
            <a:extLst>
              <a:ext uri="{FF2B5EF4-FFF2-40B4-BE49-F238E27FC236}">
                <a16:creationId xmlns:a16="http://schemas.microsoft.com/office/drawing/2014/main" id="{E5936049-5407-3631-246F-75AF96A8A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935" y="457200"/>
            <a:ext cx="8114129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5863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ooden frog toy sitting on a table&#10;&#10;AI-generated content may be incorrect.">
            <a:extLst>
              <a:ext uri="{FF2B5EF4-FFF2-40B4-BE49-F238E27FC236}">
                <a16:creationId xmlns:a16="http://schemas.microsoft.com/office/drawing/2014/main" id="{B4385CD9-2B33-5571-CD64-783FA64BE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8560" y="457200"/>
            <a:ext cx="475488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924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yellow frog puppet standing on a wood table&#10;&#10;AI-generated content may be incorrect.">
            <a:extLst>
              <a:ext uri="{FF2B5EF4-FFF2-40B4-BE49-F238E27FC236}">
                <a16:creationId xmlns:a16="http://schemas.microsoft.com/office/drawing/2014/main" id="{AD8029DF-5828-853D-7591-2C5440AC77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35858" y="1199936"/>
            <a:ext cx="5943600" cy="4457700"/>
          </a:xfrm>
          <a:prstGeom prst="rect">
            <a:avLst/>
          </a:prstGeom>
        </p:spPr>
      </p:pic>
      <p:pic>
        <p:nvPicPr>
          <p:cNvPr id="7" name="IMG_6598 (2).mov">
            <a:hlinkClick r:id="" action="ppaction://media"/>
            <a:extLst>
              <a:ext uri="{FF2B5EF4-FFF2-40B4-BE49-F238E27FC236}">
                <a16:creationId xmlns:a16="http://schemas.microsoft.com/office/drawing/2014/main" id="{4C02EB12-E986-21D4-F7BA-0CA3033457D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67110" y="602129"/>
            <a:ext cx="3179989" cy="56533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315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53"/>
    </mc:Choice>
    <mc:Fallback xmlns="">
      <p:transition spd="slow" advTm="10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3834" objId="7"/>
        <p14:stopEvt time="10253" objId="7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rawing of a person&#10;&#10;AI-generated content may be incorrect.">
            <a:extLst>
              <a:ext uri="{FF2B5EF4-FFF2-40B4-BE49-F238E27FC236}">
                <a16:creationId xmlns:a16="http://schemas.microsoft.com/office/drawing/2014/main" id="{BFE7067E-85F5-D00A-5AB2-D32EC9DCBD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55" t="1690" r="12694" b="6049"/>
          <a:stretch/>
        </p:blipFill>
        <p:spPr>
          <a:xfrm rot="1614917">
            <a:off x="6934610" y="565320"/>
            <a:ext cx="3629902" cy="5228299"/>
          </a:xfrm>
          <a:prstGeom prst="rect">
            <a:avLst/>
          </a:prstGeom>
        </p:spPr>
      </p:pic>
      <p:pic>
        <p:nvPicPr>
          <p:cNvPr id="3" name="Picture 2" descr="A drawing of a human body&#10;&#10;AI-generated content may be incorrect.">
            <a:extLst>
              <a:ext uri="{FF2B5EF4-FFF2-40B4-BE49-F238E27FC236}">
                <a16:creationId xmlns:a16="http://schemas.microsoft.com/office/drawing/2014/main" id="{C1A2DAA4-BEA2-EF5C-6A2C-02833E9E7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0457" y="140138"/>
            <a:ext cx="4789713" cy="660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694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wing of a human body&#10;&#10;AI-generated content may be incorrect.">
            <a:extLst>
              <a:ext uri="{FF2B5EF4-FFF2-40B4-BE49-F238E27FC236}">
                <a16:creationId xmlns:a16="http://schemas.microsoft.com/office/drawing/2014/main" id="{63BD4027-7E8F-A647-A798-AC6CEDFBC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570261">
            <a:off x="1419383" y="1089992"/>
            <a:ext cx="3391557" cy="4678011"/>
          </a:xfrm>
          <a:prstGeom prst="rect">
            <a:avLst/>
          </a:prstGeom>
        </p:spPr>
      </p:pic>
      <p:pic>
        <p:nvPicPr>
          <p:cNvPr id="5" name="Picture 4" descr="A drawing of a person&#10;&#10;AI-generated content may be incorrect.">
            <a:extLst>
              <a:ext uri="{FF2B5EF4-FFF2-40B4-BE49-F238E27FC236}">
                <a16:creationId xmlns:a16="http://schemas.microsoft.com/office/drawing/2014/main" id="{CE7DB204-3278-D512-9BAA-2398A516A4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3800" y="188685"/>
            <a:ext cx="4930577" cy="657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0699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x with drawings on it&#10;&#10;AI-generated content may be incorrect.">
            <a:extLst>
              <a:ext uri="{FF2B5EF4-FFF2-40B4-BE49-F238E27FC236}">
                <a16:creationId xmlns:a16="http://schemas.microsoft.com/office/drawing/2014/main" id="{FEBB335D-0144-A1E1-DB2F-4D47E93ACE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87" r="1" b="28258"/>
          <a:stretch/>
        </p:blipFill>
        <p:spPr>
          <a:xfrm>
            <a:off x="643130" y="598259"/>
            <a:ext cx="10889442" cy="568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073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ece of wood on a cutting mat&#10;&#10;AI-generated content may be incorrect.">
            <a:extLst>
              <a:ext uri="{FF2B5EF4-FFF2-40B4-BE49-F238E27FC236}">
                <a16:creationId xmlns:a16="http://schemas.microsoft.com/office/drawing/2014/main" id="{5E4168D8-A074-CAEB-7E9F-13CF6235A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17435">
            <a:off x="5079999" y="381001"/>
            <a:ext cx="7772400" cy="5829300"/>
          </a:xfrm>
          <a:prstGeom prst="rect">
            <a:avLst/>
          </a:prstGeom>
        </p:spPr>
      </p:pic>
      <p:pic>
        <p:nvPicPr>
          <p:cNvPr id="3" name="Picture 2" descr="A wooden block on a surface&#10;&#10;AI-generated content may be incorrect.">
            <a:extLst>
              <a:ext uri="{FF2B5EF4-FFF2-40B4-BE49-F238E27FC236}">
                <a16:creationId xmlns:a16="http://schemas.microsoft.com/office/drawing/2014/main" id="{4C04555D-B22D-2F35-5401-AF5C42D3B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863601" y="863599"/>
            <a:ext cx="6908799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722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ood carving of a car&#10;&#10;AI-generated content may be incorrect.">
            <a:extLst>
              <a:ext uri="{FF2B5EF4-FFF2-40B4-BE49-F238E27FC236}">
                <a16:creationId xmlns:a16="http://schemas.microsoft.com/office/drawing/2014/main" id="{E9B166F3-61D0-994A-67B1-BFBBB0A7BE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773" r="1449"/>
          <a:stretch/>
        </p:blipFill>
        <p:spPr>
          <a:xfrm rot="5400000">
            <a:off x="543983" y="742950"/>
            <a:ext cx="5571066" cy="5372099"/>
          </a:xfrm>
          <a:prstGeom prst="rect">
            <a:avLst/>
          </a:prstGeom>
        </p:spPr>
      </p:pic>
      <p:pic>
        <p:nvPicPr>
          <p:cNvPr id="5" name="Picture 4" descr="A wood carving on a cutting board&#10;&#10;AI-generated content may be incorrect.">
            <a:extLst>
              <a:ext uri="{FF2B5EF4-FFF2-40B4-BE49-F238E27FC236}">
                <a16:creationId xmlns:a16="http://schemas.microsoft.com/office/drawing/2014/main" id="{1142FAA4-71B9-B4B2-F277-6F13B7DED3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05" r="20917"/>
          <a:stretch/>
        </p:blipFill>
        <p:spPr>
          <a:xfrm rot="5400000">
            <a:off x="6076949" y="742950"/>
            <a:ext cx="5571066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013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ooden blocks on a table&#10;&#10;AI-generated content may be incorrect.">
            <a:extLst>
              <a:ext uri="{FF2B5EF4-FFF2-40B4-BE49-F238E27FC236}">
                <a16:creationId xmlns:a16="http://schemas.microsoft.com/office/drawing/2014/main" id="{7F345ABF-451D-347E-A8E5-95AC40CF46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788" r="34596" b="1"/>
          <a:stretch/>
        </p:blipFill>
        <p:spPr>
          <a:xfrm rot="5400000">
            <a:off x="3366272" y="-2057890"/>
            <a:ext cx="5663518" cy="10721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827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ood piece of wood on a table&#10;&#10;AI-generated content may be incorrect.">
            <a:extLst>
              <a:ext uri="{FF2B5EF4-FFF2-40B4-BE49-F238E27FC236}">
                <a16:creationId xmlns:a16="http://schemas.microsoft.com/office/drawing/2014/main" id="{B86C3612-B2ED-5E58-D6B7-DFF080F76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076950" y="1339850"/>
            <a:ext cx="5571066" cy="4178299"/>
          </a:xfrm>
          <a:prstGeom prst="rect">
            <a:avLst/>
          </a:prstGeom>
        </p:spPr>
      </p:pic>
      <p:pic>
        <p:nvPicPr>
          <p:cNvPr id="3" name="Picture 2" descr="A wooden doll sitting on a shelf&#10;&#10;AI-generated content may be incorrect.">
            <a:extLst>
              <a:ext uri="{FF2B5EF4-FFF2-40B4-BE49-F238E27FC236}">
                <a16:creationId xmlns:a16="http://schemas.microsoft.com/office/drawing/2014/main" id="{BA83C9C1-3100-0C30-7817-ECD10D5BF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9617" y="643467"/>
            <a:ext cx="311979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22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ooden figurine on a chair&#10;&#10;AI-generated content may be incorrect.">
            <a:extLst>
              <a:ext uri="{FF2B5EF4-FFF2-40B4-BE49-F238E27FC236}">
                <a16:creationId xmlns:a16="http://schemas.microsoft.com/office/drawing/2014/main" id="{54B71384-A838-3DC2-68FE-AB85C1CD79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8547" b="-2"/>
          <a:stretch/>
        </p:blipFill>
        <p:spPr>
          <a:xfrm rot="5400000">
            <a:off x="6200394" y="864108"/>
            <a:ext cx="5571066" cy="5129784"/>
          </a:xfrm>
          <a:prstGeom prst="rect">
            <a:avLst/>
          </a:prstGeom>
        </p:spPr>
      </p:pic>
      <p:pic>
        <p:nvPicPr>
          <p:cNvPr id="5" name="Picture 4" descr="A person standing next to a wooden puppet&#10;&#10;AI-generated content may be incorrect.">
            <a:extLst>
              <a:ext uri="{FF2B5EF4-FFF2-40B4-BE49-F238E27FC236}">
                <a16:creationId xmlns:a16="http://schemas.microsoft.com/office/drawing/2014/main" id="{04EAC308-2ACE-79AD-2ACC-D613C5274C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" b="7690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72719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"/>
</p:tagLst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1259</TotalTime>
  <Words>0</Words>
  <Application>Microsoft Macintosh PowerPoint</Application>
  <PresentationFormat>Widescreen</PresentationFormat>
  <Paragraphs>0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2013 - 2022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Ann Kinney</dc:creator>
  <cp:lastModifiedBy>Ann Kinney</cp:lastModifiedBy>
  <cp:revision>3</cp:revision>
  <dcterms:created xsi:type="dcterms:W3CDTF">2025-04-26T21:20:19Z</dcterms:created>
  <dcterms:modified xsi:type="dcterms:W3CDTF">2025-07-18T19:55:35Z</dcterms:modified>
</cp:coreProperties>
</file>